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622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443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9439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6102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9401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974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748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971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539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612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12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660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857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544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717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516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4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каждой </a:t>
            </a:r>
            <a:r>
              <a:rPr lang="ru-RU" dirty="0"/>
              <a:t>группе найдите одно лишнее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body" idx="1"/>
          </p:nvPr>
        </p:nvSpPr>
        <p:spPr>
          <a:xfrm>
            <a:off x="650132" y="3267856"/>
            <a:ext cx="8596668" cy="277350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1) гусь, курица, собака, индюк;</a:t>
            </a:r>
          </a:p>
          <a:p>
            <a:pPr algn="l"/>
            <a:r>
              <a:rPr 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2) капуста, яблоко, фасоль, огурец;</a:t>
            </a:r>
          </a:p>
          <a:p>
            <a:pPr algn="l"/>
            <a:r>
              <a:rPr lang="ru-RU" sz="2400" b="1" dirty="0">
                <a:solidFill>
                  <a:srgbClr val="FFC000"/>
                </a:solidFill>
                <a:latin typeface="Arial Black" panose="020B0A04020102020204" pitchFamily="34" charset="0"/>
              </a:rPr>
              <a:t>3) шкаф, пальто, платье, брюки;</a:t>
            </a:r>
          </a:p>
          <a:p>
            <a:pPr algn="l"/>
            <a: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</a:rPr>
              <a:t>4) шапка, ботинки, шляпа, кепка;</a:t>
            </a:r>
          </a:p>
          <a:p>
            <a:pPr algn="l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5) Москва, Франция, Лондон, Париж.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630169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</TotalTime>
  <Words>56</Words>
  <Application>Microsoft Office PowerPoint</Application>
  <PresentationFormat>Широкоэкранный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Arial Black</vt:lpstr>
      <vt:lpstr>Trebuchet MS</vt:lpstr>
      <vt:lpstr>Wingdings 3</vt:lpstr>
      <vt:lpstr>Грань</vt:lpstr>
      <vt:lpstr>В каждой группе найдите одно лишнее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каждой группе найдите одно лишнее</dc:title>
  <dc:creator>володя</dc:creator>
  <cp:lastModifiedBy>володя</cp:lastModifiedBy>
  <cp:revision>1</cp:revision>
  <dcterms:created xsi:type="dcterms:W3CDTF">2014-12-18T06:35:34Z</dcterms:created>
  <dcterms:modified xsi:type="dcterms:W3CDTF">2014-12-18T06:43:07Z</dcterms:modified>
</cp:coreProperties>
</file>